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Restaurant Ordering System in C++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will guide you through the creation of a simple interactive restaurant ordering system using C++.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7475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Defining the Menu and Prices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Menu Items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Pizza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Steak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Drink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Prices Array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7.99, 5.99, 4.99, 2.99, 1.99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3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Displaying the Menu to the User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9067"/>
            <a:ext cx="7556421" cy="3969067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</p:sp>
      <p:sp>
        <p:nvSpPr>
          <p:cNvPr id="5" name="Shape 2"/>
          <p:cNvSpPr/>
          <p:nvPr/>
        </p:nvSpPr>
        <p:spPr>
          <a:xfrm>
            <a:off x="6268879" y="3009067"/>
            <a:ext cx="7579043" cy="3969067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</p:sp>
      <p:sp>
        <p:nvSpPr>
          <p:cNvPr id="6" name="Text 3"/>
          <p:cNvSpPr/>
          <p:nvPr/>
        </p:nvSpPr>
        <p:spPr>
          <a:xfrm>
            <a:off x="6495693" y="3179088"/>
            <a:ext cx="71254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 &lt;&lt; "=====================================" &lt;&lt; endl;
cout &lt;&lt; "Welcome to our cozy restaurant!" &lt;&lt; endl;
cout &lt;&lt; "We're so glad you're here. Here's our menu:\n";
cout &lt;&lt; "=====================================\n";
for (int i = 0; i &lt; menuSize; i++) {
cout &lt;&lt; menuItems[i] &lt;&lt; " - $" &lt;&lt; fixed &lt;&lt; setprecision(2) &lt;&lt; prices[i] &lt;&lt; endl;
}
cout &lt;&lt; "=====================================\n";
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3374"/>
            <a:ext cx="6226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Taking Customer Orders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82314"/>
            <a:ext cx="6408063" cy="1749147"/>
          </a:xfrm>
          <a:prstGeom prst="roundRect">
            <a:avLst>
              <a:gd name="adj" fmla="val 1945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09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Item number (choice)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Quantity of the item (quantity)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182314"/>
            <a:ext cx="6408063" cy="1749147"/>
          </a:xfrm>
          <a:prstGeom prst="roundRect">
            <a:avLst>
              <a:gd name="adj" fmla="val 1945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655481" y="5409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55481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if the choice is within valid range (1-5)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55481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quantity is greater than 0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2633"/>
            <a:ext cx="6871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Calculating the Order Total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61573"/>
            <a:ext cx="7556421" cy="1065848"/>
          </a:xfrm>
          <a:prstGeom prst="roundRect">
            <a:avLst>
              <a:gd name="adj" fmla="val 3192"/>
            </a:avLst>
          </a:prstGeom>
          <a:solidFill>
            <a:srgbClr val="D7F4E4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61573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D7F4E4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231594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+= prices[choice - 1] * quantity;
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37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976074" y="4722733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637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512814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each order, multiply price by quantity and add it to the running total.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467" y="4637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4857036" y="4722733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22583" y="4637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Continue Ordering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22583" y="512814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Ask if the user wants to order more items (yes/no).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4111"/>
            <a:ext cx="5988725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Calculating the Final Bill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4383762"/>
            <a:ext cx="13087112" cy="138886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5" name="Shape 2"/>
          <p:cNvSpPr/>
          <p:nvPr/>
        </p:nvSpPr>
        <p:spPr>
          <a:xfrm>
            <a:off x="760690" y="4383762"/>
            <a:ext cx="13109019" cy="138886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6" name="Text 3"/>
          <p:cNvSpPr/>
          <p:nvPr/>
        </p:nvSpPr>
        <p:spPr>
          <a:xfrm>
            <a:off x="981075" y="4549021"/>
            <a:ext cx="12668250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 tax = total * taxRate;
float finalTotal = total + tax;
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44" y="6020633"/>
            <a:ext cx="551140" cy="5511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1644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Subtotal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71644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accumulated total of all orders.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7" y="6020633"/>
            <a:ext cx="551140" cy="5511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44227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Tax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244227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10% of the subtotal.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810" y="6020633"/>
            <a:ext cx="551140" cy="5511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6810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9716810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Subtotal + Tax.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9159"/>
            <a:ext cx="61221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Generating the Final Bill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98100"/>
            <a:ext cx="13042821" cy="2517458"/>
          </a:xfrm>
          <a:prstGeom prst="roundRect">
            <a:avLst>
              <a:gd name="adj" fmla="val 1352"/>
            </a:avLst>
          </a:prstGeom>
          <a:solidFill>
            <a:srgbClr val="D7F4E4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4798100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D7F4E4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4968121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 &lt;&lt; "\n=== BILL ===" &lt;&lt; endl;
cout &lt;&lt; "Subtotal: $" &lt;&lt; fixed &lt;&lt; setprecision(2) &lt;&lt; total &lt;&lt; endl;
cout &lt;&lt; "Tax (10%): $" &lt;&lt; fixed &lt;&lt; setprecision(2) &lt;&lt; tax &lt;&lt; endl;
cout &lt;&lt; "Total: $" &lt;&lt; fixed &lt;&lt; setprecision(2) &lt;&lt; finalTotal &lt;&lt; endl;
cout &lt;&lt; "Thank you for dining with us!" &lt;&lt; endl;
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Full Program Code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13836729" cy="8516779"/>
          </a:xfrm>
          <a:prstGeom prst="roundRect">
            <a:avLst>
              <a:gd name="adj" fmla="val 200"/>
            </a:avLst>
          </a:prstGeom>
          <a:solidFill>
            <a:srgbClr val="D7F4E4"/>
          </a:solidFill>
          <a:ln/>
        </p:spPr>
      </p:sp>
      <p:sp>
        <p:nvSpPr>
          <p:cNvPr id="4" name="Shape 2"/>
          <p:cNvSpPr/>
          <p:nvPr/>
        </p:nvSpPr>
        <p:spPr>
          <a:xfrm>
            <a:off x="391239" y="892969"/>
            <a:ext cx="13847921" cy="8516779"/>
          </a:xfrm>
          <a:prstGeom prst="roundRect">
            <a:avLst>
              <a:gd name="adj" fmla="val 200"/>
            </a:avLst>
          </a:prstGeom>
          <a:solidFill>
            <a:srgbClr val="D7F4E4"/>
          </a:solidFill>
          <a:ln/>
        </p:spPr>
      </p:sp>
      <p:sp>
        <p:nvSpPr>
          <p:cNvPr id="5" name="Text 3"/>
          <p:cNvSpPr/>
          <p:nvPr/>
        </p:nvSpPr>
        <p:spPr>
          <a:xfrm>
            <a:off x="504587" y="977979"/>
            <a:ext cx="13621226" cy="834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
#include 
#include 
using namespace std;
int main() {
string menuItems[] = {"1. Pizza", "2. Pasta", "3. Steak", "4. Fries", "5. Drink"};
float prices[] = {7.99, 5.99, 4.99, 2.99, 1.99};
const int menuSize = 5;
float taxRate = 0.10;
cout &lt;&lt; "=====================================" &lt;&lt; endl;
cout &lt;&lt; "Welcome to our cozy restaurant!" &lt;&lt; endl;
cout &lt;&lt; "=====================================\n";
for (int i = 0; i &lt; menuSize; i++) {
cout &lt;&lt; menuItems[i] &lt;&lt; " - $" &lt;&lt; fixed &lt;&lt; setprecision(2) &lt;&lt; prices[i] &lt;&lt; endl;
}
int choice;
int quantity;
float total = 0.0;
char continueOrdering;
do {
cout &lt;&lt; "\nEnter item number (1-5): ";
cin &gt;&gt; choice;
if (choice &lt; 1 || choice &gt; menuSize) {
cout &lt;&lt; "Invalid choice! Please enter a number between 1 and 5.\n";
continue;
}
cout &lt;&lt; "Enter quantity: ";
cin &gt;&gt; quantity;
if (quantity &lt;= 0) {
cout &lt;&lt; "Invalid quantity! Must be greater than 0.\n";
continue;
}
total += prices[choice - 1] * quantity;
cout &lt;&lt; "Would you like to order more? (y/n): ";
cin &gt;&gt; continueOrdering;
} while (continueOrdering == 'y' || continueOrdering == 'Y');
float tax = total * taxRate;
float finalTotal = total + tax;
cout &lt;&lt; "\n=== BILL ===\n";
cout &lt;&lt; "Subtotal: $" &lt;&lt; fixed &lt;&lt; setprecision(2) &lt;&lt; total &lt;&lt; endl;
cout &lt;&lt; "Tax: $" &lt;&lt; fixed &lt;&lt; setprecision(2) &lt;&lt; tax &lt;&lt; endl;
cout &lt;&lt; "Total: $" &lt;&lt; fixed &lt;&lt; setprecision(2) &lt;&lt; finalTotal &lt;&lt; endl;
cout &lt;&lt; "Thank you for dining with us!" &lt;&lt; endl;
return 0;
}
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50459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768918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731413"/>
            <a:ext cx="1912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Features Recap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25654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923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4784" y="3546396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96045"/>
            <a:ext cx="5438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Menu display, order input, total calculation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190286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23386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5379" y="4411028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460677"/>
            <a:ext cx="4330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Simple and user-friendly interface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054918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098494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950" y="5275659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325308"/>
            <a:ext cx="3614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output for the final bill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program provides a foundation for a restaurant ordering system. It can be enhanced with additional features like discounts, custom items, and more.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2025-01-15T15:47:21Z</dcterms:created>
  <dcterms:modified xsi:type="dcterms:W3CDTF">2025-01-15T15:47:21Z</dcterms:modified>
</cp:coreProperties>
</file>